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309" r:id="rId2"/>
    <p:sldId id="310" r:id="rId3"/>
    <p:sldId id="311" r:id="rId4"/>
    <p:sldId id="314" r:id="rId5"/>
    <p:sldId id="313" r:id="rId6"/>
    <p:sldId id="315" r:id="rId7"/>
    <p:sldId id="316" r:id="rId8"/>
    <p:sldId id="317" r:id="rId9"/>
    <p:sldId id="318" r:id="rId10"/>
    <p:sldId id="319" r:id="rId11"/>
    <p:sldId id="320" r:id="rId12"/>
    <p:sldId id="321" r:id="rId13"/>
    <p:sldId id="322" r:id="rId14"/>
    <p:sldId id="323" r:id="rId15"/>
    <p:sldId id="324" r:id="rId16"/>
    <p:sldId id="325" r:id="rId17"/>
    <p:sldId id="326" r:id="rId18"/>
    <p:sldId id="327" r:id="rId19"/>
    <p:sldId id="328" r:id="rId20"/>
    <p:sldId id="329" r:id="rId21"/>
    <p:sldId id="330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07" autoAdjust="0"/>
  </p:normalViewPr>
  <p:slideViewPr>
    <p:cSldViewPr>
      <p:cViewPr>
        <p:scale>
          <a:sx n="80" d="100"/>
          <a:sy n="80" d="100"/>
        </p:scale>
        <p:origin x="-1002" y="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D7B2F2-ED36-4C74-957D-358EE889C16B}" type="datetimeFigureOut">
              <a:rPr lang="en-IN" smtClean="0"/>
              <a:pPr/>
              <a:t>20-12-2021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04A17E-BC9C-4617-854E-E2A10D3BD713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18832-8FF0-49E6-8BD4-6B1F9E227AFC}" type="datetimeFigureOut">
              <a:rPr lang="en-IN" smtClean="0"/>
              <a:pPr/>
              <a:t>20-12-2021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80B75-B21D-474D-B694-AF8FDA32D436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18832-8FF0-49E6-8BD4-6B1F9E227AFC}" type="datetimeFigureOut">
              <a:rPr lang="en-IN" smtClean="0"/>
              <a:pPr/>
              <a:t>20-12-2021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80B75-B21D-474D-B694-AF8FDA32D436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18832-8FF0-49E6-8BD4-6B1F9E227AFC}" type="datetimeFigureOut">
              <a:rPr lang="en-IN" smtClean="0"/>
              <a:pPr/>
              <a:t>20-12-2021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80B75-B21D-474D-B694-AF8FDA32D436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18832-8FF0-49E6-8BD4-6B1F9E227AFC}" type="datetimeFigureOut">
              <a:rPr lang="en-IN" smtClean="0"/>
              <a:pPr/>
              <a:t>20-12-2021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80B75-B21D-474D-B694-AF8FDA32D436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18832-8FF0-49E6-8BD4-6B1F9E227AFC}" type="datetimeFigureOut">
              <a:rPr lang="en-IN" smtClean="0"/>
              <a:pPr/>
              <a:t>20-12-2021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80B75-B21D-474D-B694-AF8FDA32D436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18832-8FF0-49E6-8BD4-6B1F9E227AFC}" type="datetimeFigureOut">
              <a:rPr lang="en-IN" smtClean="0"/>
              <a:pPr/>
              <a:t>20-12-2021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80B75-B21D-474D-B694-AF8FDA32D436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18832-8FF0-49E6-8BD4-6B1F9E227AFC}" type="datetimeFigureOut">
              <a:rPr lang="en-IN" smtClean="0"/>
              <a:pPr/>
              <a:t>20-12-2021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80B75-B21D-474D-B694-AF8FDA32D436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18832-8FF0-49E6-8BD4-6B1F9E227AFC}" type="datetimeFigureOut">
              <a:rPr lang="en-IN" smtClean="0"/>
              <a:pPr/>
              <a:t>20-12-2021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80B75-B21D-474D-B694-AF8FDA32D436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18832-8FF0-49E6-8BD4-6B1F9E227AFC}" type="datetimeFigureOut">
              <a:rPr lang="en-IN" smtClean="0"/>
              <a:pPr/>
              <a:t>20-12-2021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80B75-B21D-474D-B694-AF8FDA32D436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18832-8FF0-49E6-8BD4-6B1F9E227AFC}" type="datetimeFigureOut">
              <a:rPr lang="en-IN" smtClean="0"/>
              <a:pPr/>
              <a:t>20-12-2021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80B75-B21D-474D-B694-AF8FDA32D436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18832-8FF0-49E6-8BD4-6B1F9E227AFC}" type="datetimeFigureOut">
              <a:rPr lang="en-IN" smtClean="0"/>
              <a:pPr/>
              <a:t>20-12-2021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80B75-B21D-474D-B694-AF8FDA32D436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6">
                <a:lumMod val="75000"/>
                <a:alpha val="67000"/>
              </a:schemeClr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18832-8FF0-49E6-8BD4-6B1F9E227AFC}" type="datetimeFigureOut">
              <a:rPr lang="en-IN" smtClean="0"/>
              <a:pPr/>
              <a:t>20-12-2021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680B75-B21D-474D-B694-AF8FDA32D436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buddies.org/science-fair-projects/engineering-design-process/engineering-design-process-steps" TargetMode="External"/><Relationship Id="rId2" Type="http://schemas.openxmlformats.org/officeDocument/2006/relationships/hyperlink" Target="https://www.sciencebuddies.org/science-fair-projects/science-fair/steps-of-the-scientific-method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Practice 10: Relate ADDIE and CDIO Methodology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762000"/>
            <a:ext cx="86741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03820" y="381000"/>
            <a:ext cx="9547820" cy="5368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838200"/>
            <a:ext cx="8267502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066800"/>
            <a:ext cx="8763000" cy="4926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990600"/>
            <a:ext cx="8820150" cy="495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250" y="990600"/>
            <a:ext cx="8777684" cy="493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143000"/>
            <a:ext cx="718324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143000"/>
            <a:ext cx="8403034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05991" y="609600"/>
            <a:ext cx="9080699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990600"/>
            <a:ext cx="8538567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ADDIE Methodology</a:t>
            </a:r>
            <a:endParaRPr lang="en-IN" dirty="0"/>
          </a:p>
        </p:txBody>
      </p:sp>
      <p:pic>
        <p:nvPicPr>
          <p:cNvPr id="1026" name="Picture 2" descr="Learn About the ADDIE Model with These Interactive Examples #14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072410"/>
            <a:ext cx="8229600" cy="578559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762000"/>
            <a:ext cx="81534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599" y="838200"/>
            <a:ext cx="8267501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CDIO </a:t>
            </a:r>
            <a:r>
              <a:rPr lang="en-US" i="1" dirty="0" smtClean="0"/>
              <a:t>Methodology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8610" name="AutoShape 2" descr="Adoption of the Conceive-Design-Implement-Operate approach to the Third  Year Project in a team-based design-build environmen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099634"/>
            <a:ext cx="8382000" cy="5758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 smtClean="0"/>
              <a:t>Relate ADDIE and CDIO Methodology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Analysis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Design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Develop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Implementation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Evaluate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xzczxczx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zxczxvcxzv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zxzxczxvzx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zxvzxvzxvvx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zxczxvzxvx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429000"/>
            <a:ext cx="8305800" cy="1143000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Practice 11: 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i="1" dirty="0" smtClean="0"/>
              <a:t>Illustrate </a:t>
            </a:r>
            <a:r>
              <a:rPr lang="en-US" i="1" dirty="0" smtClean="0"/>
              <a:t>the Engineering Design Process for the given Application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298154"/>
            <a:ext cx="5105400" cy="6559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28600" y="914399"/>
          <a:ext cx="8686800" cy="5638800"/>
        </p:xfrm>
        <a:graphic>
          <a:graphicData uri="http://schemas.openxmlformats.org/drawingml/2006/table">
            <a:tbl>
              <a:tblPr/>
              <a:tblGrid>
                <a:gridCol w="4343400"/>
                <a:gridCol w="4343400"/>
              </a:tblGrid>
              <a:tr h="591839">
                <a:tc>
                  <a:txBody>
                    <a:bodyPr/>
                    <a:lstStyle/>
                    <a:p>
                      <a:r>
                        <a:rPr lang="en-IN" sz="1600" b="0" dirty="0"/>
                        <a:t>The Scientific Method</a:t>
                      </a:r>
                    </a:p>
                  </a:txBody>
                  <a:tcPr marL="109168" marR="109168" marT="109168" marB="109168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53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0"/>
                        <a:t>The Engineering Design Process</a:t>
                      </a:r>
                    </a:p>
                  </a:txBody>
                  <a:tcPr marL="109168" marR="109168" marT="109168" marB="109168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5300"/>
                    </a:solidFill>
                  </a:tcPr>
                </a:tc>
              </a:tr>
              <a:tr h="591839">
                <a:tc>
                  <a:txBody>
                    <a:bodyPr/>
                    <a:lstStyle/>
                    <a:p>
                      <a:r>
                        <a:rPr lang="en-IN" sz="1600" b="0"/>
                        <a:t>State your question</a:t>
                      </a:r>
                    </a:p>
                  </a:txBody>
                  <a:tcPr marL="109168" marR="109168" marT="109168" marB="109168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0" dirty="0"/>
                        <a:t>Define the problem</a:t>
                      </a:r>
                    </a:p>
                  </a:txBody>
                  <a:tcPr marL="109168" marR="109168" marT="109168" marB="109168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</a:tr>
              <a:tr h="591839">
                <a:tc>
                  <a:txBody>
                    <a:bodyPr/>
                    <a:lstStyle/>
                    <a:p>
                      <a:r>
                        <a:rPr lang="en-IN" sz="1600" b="0"/>
                        <a:t>Do background research</a:t>
                      </a:r>
                    </a:p>
                  </a:txBody>
                  <a:tcPr marL="109168" marR="109168" marT="109168" marB="109168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0" dirty="0"/>
                        <a:t>Do background research</a:t>
                      </a:r>
                    </a:p>
                  </a:txBody>
                  <a:tcPr marL="109168" marR="109168" marT="109168" marB="109168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1839">
                <a:tc>
                  <a:txBody>
                    <a:bodyPr/>
                    <a:lstStyle/>
                    <a:p>
                      <a:r>
                        <a:rPr lang="en-IN" sz="1600" b="0"/>
                        <a:t>Formulate your hypothesis, identify variables</a:t>
                      </a:r>
                    </a:p>
                  </a:txBody>
                  <a:tcPr marL="109168" marR="109168" marT="109168" marB="109168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0" dirty="0"/>
                        <a:t>Specify requirements</a:t>
                      </a:r>
                    </a:p>
                  </a:txBody>
                  <a:tcPr marL="109168" marR="109168" marT="109168" marB="109168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</a:tr>
              <a:tr h="904088">
                <a:tc>
                  <a:txBody>
                    <a:bodyPr/>
                    <a:lstStyle/>
                    <a:p>
                      <a:r>
                        <a:rPr lang="en-IN" sz="1600" b="0"/>
                        <a:t>Design experiment, establish procedure</a:t>
                      </a:r>
                    </a:p>
                  </a:txBody>
                  <a:tcPr marL="109168" marR="109168" marT="109168" marB="109168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0" dirty="0"/>
                        <a:t>Create alternative solutions, choose the best one and develop it</a:t>
                      </a:r>
                    </a:p>
                  </a:txBody>
                  <a:tcPr marL="109168" marR="109168" marT="109168" marB="109168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1839">
                <a:tc>
                  <a:txBody>
                    <a:bodyPr/>
                    <a:lstStyle/>
                    <a:p>
                      <a:r>
                        <a:rPr lang="en-IN" sz="1600" b="0"/>
                        <a:t>Test your hypothesis by doing an experiment</a:t>
                      </a:r>
                    </a:p>
                  </a:txBody>
                  <a:tcPr marL="109168" marR="109168" marT="109168" marB="109168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0"/>
                        <a:t>Build a prototype</a:t>
                      </a:r>
                    </a:p>
                  </a:txBody>
                  <a:tcPr marL="109168" marR="109168" marT="109168" marB="109168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</a:tr>
              <a:tr h="591839">
                <a:tc>
                  <a:txBody>
                    <a:bodyPr/>
                    <a:lstStyle/>
                    <a:p>
                      <a:r>
                        <a:rPr lang="en-IN" sz="1600" b="0"/>
                        <a:t>Analyze your results and draw conclusions</a:t>
                      </a:r>
                    </a:p>
                  </a:txBody>
                  <a:tcPr marL="109168" marR="109168" marT="109168" marB="109168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0"/>
                        <a:t>Test and redesign as necessary</a:t>
                      </a:r>
                    </a:p>
                  </a:txBody>
                  <a:tcPr marL="109168" marR="109168" marT="109168" marB="109168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1839">
                <a:tc>
                  <a:txBody>
                    <a:bodyPr/>
                    <a:lstStyle/>
                    <a:p>
                      <a:r>
                        <a:rPr lang="en-IN" sz="1600" b="0"/>
                        <a:t>Communicate results</a:t>
                      </a:r>
                    </a:p>
                  </a:txBody>
                  <a:tcPr marL="109168" marR="109168" marT="109168" marB="109168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0"/>
                        <a:t>Communicate results</a:t>
                      </a:r>
                    </a:p>
                  </a:txBody>
                  <a:tcPr marL="109168" marR="109168" marT="109168" marB="109168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</a:tr>
              <a:tr h="591839">
                <a:tc>
                  <a:txBody>
                    <a:bodyPr/>
                    <a:lstStyle/>
                    <a:p>
                      <a:r>
                        <a:rPr lang="en-IN" sz="1600" b="0" u="none" strike="noStrike">
                          <a:solidFill>
                            <a:srgbClr val="4879AE"/>
                          </a:solidFill>
                          <a:hlinkClick r:id="rId2"/>
                        </a:rPr>
                        <a:t>Steps of The Scientific Method</a:t>
                      </a:r>
                      <a:endParaRPr lang="en-IN" sz="1600" b="0"/>
                    </a:p>
                  </a:txBody>
                  <a:tcPr marL="109168" marR="109168" marT="109168" marB="109168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0" u="none" strike="noStrike" dirty="0">
                          <a:solidFill>
                            <a:srgbClr val="4879AE"/>
                          </a:solidFill>
                          <a:hlinkClick r:id="rId3"/>
                        </a:rPr>
                        <a:t>Steps of The Engineering Design Process</a:t>
                      </a:r>
                      <a:endParaRPr lang="en-IN" sz="1600" b="0" dirty="0"/>
                    </a:p>
                  </a:txBody>
                  <a:tcPr marL="109168" marR="109168" marT="109168" marB="109168" anchor="ctr">
                    <a:lnL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sz="900" b="0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04800"/>
            <a:ext cx="9144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685800"/>
            <a:ext cx="8382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3089</TotalTime>
  <Words>113</Words>
  <Application>Microsoft Office PowerPoint</Application>
  <PresentationFormat>On-screen Show (4:3)</PresentationFormat>
  <Paragraphs>39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Practice 10: Relate ADDIE and CDIO Methodology</vt:lpstr>
      <vt:lpstr>ADDIE Methodology</vt:lpstr>
      <vt:lpstr>CDIO Methodology</vt:lpstr>
      <vt:lpstr>Relate ADDIE and CDIO Methodology</vt:lpstr>
      <vt:lpstr>Practice 11:  Illustrate the Engineering Design Process for the given Application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-II</dc:title>
  <dc:creator>Microsoft</dc:creator>
  <cp:lastModifiedBy>Microsoft</cp:lastModifiedBy>
  <cp:revision>17</cp:revision>
  <dcterms:created xsi:type="dcterms:W3CDTF">2021-10-26T08:54:46Z</dcterms:created>
  <dcterms:modified xsi:type="dcterms:W3CDTF">2021-12-20T09:13:32Z</dcterms:modified>
</cp:coreProperties>
</file>